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65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6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44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103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7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86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96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98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6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2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1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7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9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1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4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9F5BD5-016F-457B-95B3-B7CF58EB393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3F4FF2-120B-4FF6-AF44-5970468D1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293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487" y="330567"/>
            <a:ext cx="11702560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показателей муниципального Плана мероприятий («Дорожной карты»)</a:t>
            </a:r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созданию условий для повышения компетентности родителей обучающихся в вопросах образования и воспитания путем предоставления услуг психолого-педагогической, методической, консультативной помощи родителям (законным представителям)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Выборгском районе Ленинградской области</a:t>
            </a:r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регионального проекта «Поддержка семей, имеющих детей» национального проекта «Образование»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826" y="2747439"/>
            <a:ext cx="7807566" cy="32778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консультационных центров (пунктов):</a:t>
            </a:r>
            <a:endParaRPr lang="ru-RU" sz="2000" b="1" u="sng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базе МБУ «Центр диагностики и консультирования»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муниципальное отделение РКЦ на базе МБДОУ «Детский сад №31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базе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муниципальных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бюджетных дошкольных образовательных учреждений «Детский сад №1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«Детский сад №4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«Детский сад №25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 «Детский сад №32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«Детский сад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гп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Рощино», «Детский сад №2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г.Светогорска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«Детский сад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г.Приморска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507" y="2747439"/>
            <a:ext cx="3277820" cy="3277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49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71222"/>
              </p:ext>
            </p:extLst>
          </p:nvPr>
        </p:nvGraphicFramePr>
        <p:xfrm>
          <a:off x="395654" y="390047"/>
          <a:ext cx="11535507" cy="6145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484">
                  <a:extLst>
                    <a:ext uri="{9D8B030D-6E8A-4147-A177-3AD203B41FA5}">
                      <a16:colId xmlns:a16="http://schemas.microsoft.com/office/drawing/2014/main" val="463636161"/>
                    </a:ext>
                  </a:extLst>
                </a:gridCol>
                <a:gridCol w="5337837">
                  <a:extLst>
                    <a:ext uri="{9D8B030D-6E8A-4147-A177-3AD203B41FA5}">
                      <a16:colId xmlns:a16="http://schemas.microsoft.com/office/drawing/2014/main" val="4210624980"/>
                    </a:ext>
                  </a:extLst>
                </a:gridCol>
                <a:gridCol w="1388013">
                  <a:extLst>
                    <a:ext uri="{9D8B030D-6E8A-4147-A177-3AD203B41FA5}">
                      <a16:colId xmlns:a16="http://schemas.microsoft.com/office/drawing/2014/main" val="1881934245"/>
                    </a:ext>
                  </a:extLst>
                </a:gridCol>
                <a:gridCol w="1388013">
                  <a:extLst>
                    <a:ext uri="{9D8B030D-6E8A-4147-A177-3AD203B41FA5}">
                      <a16:colId xmlns:a16="http://schemas.microsoft.com/office/drawing/2014/main" val="3748306458"/>
                    </a:ext>
                  </a:extLst>
                </a:gridCol>
                <a:gridCol w="1530580">
                  <a:extLst>
                    <a:ext uri="{9D8B030D-6E8A-4147-A177-3AD203B41FA5}">
                      <a16:colId xmlns:a16="http://schemas.microsoft.com/office/drawing/2014/main" val="3351767719"/>
                    </a:ext>
                  </a:extLst>
                </a:gridCol>
                <a:gridCol w="1530580">
                  <a:extLst>
                    <a:ext uri="{9D8B030D-6E8A-4147-A177-3AD203B41FA5}">
                      <a16:colId xmlns:a16="http://schemas.microsoft.com/office/drawing/2014/main" val="269560059"/>
                    </a:ext>
                  </a:extLst>
                </a:gridCol>
              </a:tblGrid>
              <a:tr h="1758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10594"/>
                  </a:ext>
                </a:extLst>
              </a:tr>
              <a:tr h="175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485293505"/>
                  </a:ext>
                </a:extLst>
              </a:tr>
              <a:tr h="653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услуг психолого-педагогической, методической, консультативной помощи родителям (законным представителям) детей, нарастающим итогом с 2019 года (без учета РКЦ)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3113066655"/>
                  </a:ext>
                </a:extLst>
              </a:tr>
              <a:tr h="816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механизма оценивания качества услуг  психолого-педагогической, методической, консультативной помощи родителям (законным представителям) детей, оказываемых на территории МО «Выборгский район» ЛО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2206043023"/>
                  </a:ext>
                </a:extLst>
              </a:tr>
              <a:tr h="653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положительно оценивших качество услуг  психолого-педагогической, методической, консультативной помощи от общего числа обратившихся за получением услуги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3626993069"/>
                  </a:ext>
                </a:extLst>
              </a:tr>
              <a:tr h="114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по информированию родителей (законных представителей) детей об оказании услуг по психолого-педагогической, методической, консультативной помощи в вопросах образования и воспитания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размещена на сайте комитета образования, образовательной организации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размещена на сайте комитета образования, образовательной организации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866976098"/>
                  </a:ext>
                </a:extLst>
              </a:tr>
              <a:tr h="816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мониторинга услуг по оказанию психолого-педагогической, методической, консультативной помощи родителям (законным представителям) детей на территории МО «Выборгский район» ЛО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Ежеквартально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Ежеквартально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2097394879"/>
                  </a:ext>
                </a:extLst>
              </a:tr>
              <a:tr h="1470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электронной методической библиотеки по вопросу оказания психолого-педагогической, методической, консультативной помощи родителям (законным представителям) детей на территории МО «Выборгский район» ЛО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сайте образовательной организации – базовой площадки КЦ – размещены тексты консультаций, семинаров и пр.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сайте образовательной организации – базовой площадки КЦ – размещены тексты консультаций, семинаров и пр.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57" marR="31857" marT="0" marB="0"/>
                </a:tc>
                <a:extLst>
                  <a:ext uri="{0D108BD9-81ED-4DB2-BD59-A6C34878D82A}">
                    <a16:rowId xmlns:a16="http://schemas.microsoft.com/office/drawing/2014/main" val="3472432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397</Words>
  <Application>Microsoft Office PowerPoint</Application>
  <PresentationFormat>Широкоэкранный</PresentationFormat>
  <Paragraphs>57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Inc.</dc:creator>
  <cp:lastModifiedBy>HP Inc.</cp:lastModifiedBy>
  <cp:revision>2</cp:revision>
  <dcterms:created xsi:type="dcterms:W3CDTF">2021-01-18T11:08:53Z</dcterms:created>
  <dcterms:modified xsi:type="dcterms:W3CDTF">2021-01-18T11:33:46Z</dcterms:modified>
</cp:coreProperties>
</file>